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2418" name="WordArt 2"/>
          <p:cNvSpPr/>
          <p:nvPr/>
        </p:nvSpPr>
        <p:spPr>
          <a:xfrm>
            <a:off x="3937000" y="1054100"/>
            <a:ext cx="3744913" cy="3311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FF"/>
                </a:soli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Revision 2</a:t>
            </a:r>
            <a:endParaRPr lang="zh-CN" altLang="en-US" sz="36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FF"/>
              </a:soli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FF"/>
                </a:soli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Let's review</a:t>
            </a:r>
            <a:endParaRPr lang="zh-CN" altLang="en-US" sz="36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FF"/>
              </a:soli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1634" name="Text Box 2"/>
          <p:cNvSpPr txBox="1"/>
          <p:nvPr/>
        </p:nvSpPr>
        <p:spPr>
          <a:xfrm>
            <a:off x="1703388" y="188913"/>
            <a:ext cx="23764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Pairwork.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2063750" y="2708275"/>
            <a:ext cx="482600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are your favorite TV shows?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581636" name="Picture 7" descr="http://img5.imgtn.bdimg.com/it/u=1965948974,928617963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80325" y="188913"/>
            <a:ext cx="2867025" cy="1901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1637" name="Picture 7" descr="http://img3.imgtn.bdimg.com/it/u=4144375562,2229291503&amp;fm=21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63" y="404813"/>
            <a:ext cx="2592387" cy="1663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5" name="Picture 6" descr="G:\TV Shows-王静\图片\u=1970888871,2205273754&amp;fm=23&amp;gp=0.jpg"/>
          <p:cNvPicPr>
            <a:picLocks noChangeAspect="1"/>
          </p:cNvPicPr>
          <p:nvPr/>
        </p:nvPicPr>
        <p:blipFill>
          <a:blip r:embed="rId3"/>
          <a:srcRect t="12320" b="20232"/>
          <a:stretch>
            <a:fillRect/>
          </a:stretch>
        </p:blipFill>
        <p:spPr>
          <a:xfrm>
            <a:off x="6816725" y="2997200"/>
            <a:ext cx="3311525" cy="2360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6" name="Text Box 8"/>
          <p:cNvSpPr txBox="1"/>
          <p:nvPr/>
        </p:nvSpPr>
        <p:spPr>
          <a:xfrm>
            <a:off x="1992313" y="3789363"/>
            <a:ext cx="511175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B:My favorite TV shows are </a:t>
            </a:r>
            <a:r>
              <a:rPr lang="zh-CN" altLang="en-US" sz="4000" b="1" dirty="0">
                <a:latin typeface="Arial" panose="020B0604020202020204" pitchFamily="34" charset="0"/>
              </a:rPr>
              <a:t>…</a:t>
            </a:r>
            <a:r>
              <a:rPr lang="zh-CN" altLang="en-US" sz="4000" b="1" dirty="0">
                <a:latin typeface="Times New Roman" panose="02020603050405020304" pitchFamily="18" charset="0"/>
              </a:rPr>
              <a:t> </a:t>
            </a:r>
            <a:endParaRPr lang="zh-CN" altLang="en-US" sz="4000" b="1" dirty="0"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/>
      <p:bldP spid="12291" grpId="1" bldLvl="0"/>
      <p:bldP spid="12296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82658" name="Picture 2" descr="rj00080_看图王"/>
          <p:cNvPicPr>
            <a:picLocks noChangeAspect="1"/>
          </p:cNvPicPr>
          <p:nvPr/>
        </p:nvPicPr>
        <p:blipFill>
          <a:blip r:embed="rId1"/>
          <a:srcRect l="7368" t="49037" r="5875" b="6241"/>
          <a:stretch>
            <a:fillRect/>
          </a:stretch>
        </p:blipFill>
        <p:spPr>
          <a:xfrm>
            <a:off x="1524000" y="736600"/>
            <a:ext cx="9107488" cy="612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2659" name="Text Box 3"/>
          <p:cNvSpPr txBox="1"/>
          <p:nvPr/>
        </p:nvSpPr>
        <p:spPr>
          <a:xfrm>
            <a:off x="1704975" y="117475"/>
            <a:ext cx="43926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Read and write.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7680325" y="4797425"/>
            <a:ext cx="20161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talk shows</a:t>
            </a:r>
            <a:endParaRPr lang="zh-CN" altLang="en-US" sz="32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7753350" y="5229225"/>
            <a:ext cx="25209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news shows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7753350" y="5661025"/>
            <a:ext cx="25209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quiz shows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7681913" y="6165850"/>
            <a:ext cx="26638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nature shows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/>
      <p:bldP spid="13317" grpId="0" bldLvl="0"/>
      <p:bldP spid="13318" grpId="0" bldLvl="0"/>
      <p:bldP spid="13319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83682" name="Picture 2" descr="rj00080_看图王"/>
          <p:cNvPicPr>
            <a:picLocks noChangeAspect="1"/>
          </p:cNvPicPr>
          <p:nvPr/>
        </p:nvPicPr>
        <p:blipFill>
          <a:blip r:embed="rId1"/>
          <a:srcRect l="7396" t="49315" r="13431" b="26982"/>
          <a:stretch>
            <a:fillRect/>
          </a:stretch>
        </p:blipFill>
        <p:spPr>
          <a:xfrm>
            <a:off x="1560513" y="981075"/>
            <a:ext cx="8956675" cy="3311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683" name="Text Box 3"/>
          <p:cNvSpPr txBox="1"/>
          <p:nvPr/>
        </p:nvSpPr>
        <p:spPr>
          <a:xfrm>
            <a:off x="1776413" y="117475"/>
            <a:ext cx="43926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Read and answer.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1631950" y="4437063"/>
            <a:ext cx="8640763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1.What are Bill's favorite TV shows?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2.What are Andy's favorite TV shows?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3.What are Yaoyao's favorite TV shows?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4.What are Binbin's favorite TV shows?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4706" name="Text Box 2"/>
          <p:cNvSpPr txBox="1"/>
          <p:nvPr/>
        </p:nvSpPr>
        <p:spPr>
          <a:xfrm>
            <a:off x="1704975" y="188913"/>
            <a:ext cx="59039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Circle the answers.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84707" name="Picture 3" descr="rj00080_看图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5275" y="982663"/>
            <a:ext cx="9064625" cy="561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花边圆形2 255"/>
          <p:cNvSpPr/>
          <p:nvPr/>
        </p:nvSpPr>
        <p:spPr>
          <a:xfrm>
            <a:off x="2640013" y="2133600"/>
            <a:ext cx="2806700" cy="644525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280234" y="0"/>
              </a:cxn>
              <a:cxn ang="0">
                <a:pos x="6587051" y="0"/>
              </a:cxn>
              <a:cxn ang="0">
                <a:pos x="3127456" y="0"/>
              </a:cxn>
              <a:cxn ang="0">
                <a:pos x="3739842" y="0"/>
              </a:cxn>
              <a:cxn ang="0">
                <a:pos x="3940272" y="0"/>
              </a:cxn>
              <a:cxn ang="0">
                <a:pos x="4419231" y="0"/>
              </a:cxn>
              <a:cxn ang="0">
                <a:pos x="4904283" y="0"/>
              </a:cxn>
              <a:cxn ang="0">
                <a:pos x="5308353" y="0"/>
              </a:cxn>
              <a:cxn ang="0">
                <a:pos x="5726365" y="0"/>
              </a:cxn>
              <a:cxn ang="0">
                <a:pos x="6013956" y="0"/>
              </a:cxn>
              <a:cxn ang="0">
                <a:pos x="6324010" y="0"/>
              </a:cxn>
              <a:cxn ang="0">
                <a:pos x="6466974" y="0"/>
              </a:cxn>
              <a:cxn ang="0">
                <a:pos x="6638732" y="0"/>
              </a:cxn>
              <a:cxn ang="0">
                <a:pos x="6623077" y="0"/>
              </a:cxn>
              <a:cxn ang="0">
                <a:pos x="6632393" y="0"/>
              </a:cxn>
              <a:cxn ang="0">
                <a:pos x="6466974" y="0"/>
              </a:cxn>
              <a:cxn ang="0">
                <a:pos x="6326865" y="0"/>
              </a:cxn>
              <a:cxn ang="0">
                <a:pos x="6013956" y="0"/>
              </a:cxn>
              <a:cxn ang="0">
                <a:pos x="5730812" y="0"/>
              </a:cxn>
              <a:cxn ang="0">
                <a:pos x="5308349" y="0"/>
              </a:cxn>
              <a:cxn ang="0">
                <a:pos x="4909889" y="0"/>
              </a:cxn>
              <a:cxn ang="0">
                <a:pos x="4419229" y="0"/>
              </a:cxn>
              <a:cxn ang="0">
                <a:pos x="3944468" y="0"/>
              </a:cxn>
              <a:cxn ang="0">
                <a:pos x="3433646" y="0"/>
              </a:cxn>
              <a:cxn ang="0">
                <a:pos x="2922826" y="0"/>
              </a:cxn>
              <a:cxn ang="0">
                <a:pos x="2448054" y="0"/>
              </a:cxn>
              <a:cxn ang="0">
                <a:pos x="1957397" y="0"/>
              </a:cxn>
              <a:cxn ang="0">
                <a:pos x="1558939" y="0"/>
              </a:cxn>
              <a:cxn ang="0">
                <a:pos x="1131560" y="0"/>
              </a:cxn>
              <a:cxn ang="0">
                <a:pos x="853334" y="0"/>
              </a:cxn>
              <a:cxn ang="0">
                <a:pos x="532858" y="0"/>
              </a:cxn>
              <a:cxn ang="0">
                <a:pos x="400303" y="0"/>
              </a:cxn>
              <a:cxn ang="0">
                <a:pos x="228554" y="0"/>
              </a:cxn>
              <a:cxn ang="0">
                <a:pos x="244204" y="0"/>
              </a:cxn>
              <a:cxn ang="0">
                <a:pos x="228555" y="0"/>
              </a:cxn>
              <a:cxn ang="0">
                <a:pos x="400303" y="0"/>
              </a:cxn>
              <a:cxn ang="0">
                <a:pos x="532853" y="0"/>
              </a:cxn>
              <a:cxn ang="0">
                <a:pos x="853335" y="0"/>
              </a:cxn>
              <a:cxn ang="0">
                <a:pos x="1131566" y="0"/>
              </a:cxn>
              <a:cxn ang="0">
                <a:pos x="1558940" y="0"/>
              </a:cxn>
              <a:cxn ang="0">
                <a:pos x="1955619" y="0"/>
              </a:cxn>
              <a:cxn ang="0">
                <a:pos x="2448056" y="0"/>
              </a:cxn>
              <a:cxn ang="0">
                <a:pos x="2923976" y="0"/>
              </a:cxn>
              <a:cxn ang="0">
                <a:pos x="3127456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5730" name="Text Box 2"/>
          <p:cNvSpPr txBox="1"/>
          <p:nvPr/>
        </p:nvSpPr>
        <p:spPr>
          <a:xfrm>
            <a:off x="1847850" y="1844675"/>
            <a:ext cx="852043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1.What are Bill's favorite TV shows?   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85731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2208213" y="2925763"/>
            <a:ext cx="532923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Game shows.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6754" name="Text Box 2"/>
          <p:cNvSpPr txBox="1"/>
          <p:nvPr/>
        </p:nvSpPr>
        <p:spPr>
          <a:xfrm>
            <a:off x="1704975" y="188913"/>
            <a:ext cx="59039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Circle the answers.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86755" name="Picture 3" descr="rj00080_看图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5275" y="982663"/>
            <a:ext cx="9064625" cy="561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花边圆形2 255"/>
          <p:cNvSpPr/>
          <p:nvPr/>
        </p:nvSpPr>
        <p:spPr>
          <a:xfrm>
            <a:off x="2713038" y="2638425"/>
            <a:ext cx="7272337" cy="12954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2147483647" y="321"/>
              </a:cxn>
              <a:cxn ang="0">
                <a:pos x="2147483647" y="321"/>
              </a:cxn>
              <a:cxn ang="0">
                <a:pos x="2147483647" y="1"/>
              </a:cxn>
              <a:cxn ang="0">
                <a:pos x="2147483647" y="1"/>
              </a:cxn>
              <a:cxn ang="0">
                <a:pos x="2147483647" y="22"/>
              </a:cxn>
              <a:cxn ang="0">
                <a:pos x="2147483647" y="38"/>
              </a:cxn>
              <a:cxn ang="0">
                <a:pos x="2147483647" y="51"/>
              </a:cxn>
              <a:cxn ang="0">
                <a:pos x="2147483647" y="80"/>
              </a:cxn>
              <a:cxn ang="0">
                <a:pos x="2147483647" y="106"/>
              </a:cxn>
              <a:cxn ang="0">
                <a:pos x="2147483647" y="146"/>
              </a:cxn>
              <a:cxn ang="0">
                <a:pos x="2147483647" y="183"/>
              </a:cxn>
              <a:cxn ang="0">
                <a:pos x="2147483647" y="229"/>
              </a:cxn>
              <a:cxn ang="0">
                <a:pos x="2147483647" y="273"/>
              </a:cxn>
              <a:cxn ang="0">
                <a:pos x="2147483647" y="321"/>
              </a:cxn>
              <a:cxn ang="0">
                <a:pos x="2147483647" y="368"/>
              </a:cxn>
              <a:cxn ang="0">
                <a:pos x="2147483647" y="413"/>
              </a:cxn>
              <a:cxn ang="0">
                <a:pos x="2147483647" y="458"/>
              </a:cxn>
              <a:cxn ang="0">
                <a:pos x="2147483647" y="496"/>
              </a:cxn>
              <a:cxn ang="0">
                <a:pos x="2147483647" y="535"/>
              </a:cxn>
              <a:cxn ang="0">
                <a:pos x="2147483647" y="562"/>
              </a:cxn>
              <a:cxn ang="0">
                <a:pos x="2147483647" y="591"/>
              </a:cxn>
              <a:cxn ang="0">
                <a:pos x="2147483647" y="604"/>
              </a:cxn>
              <a:cxn ang="0">
                <a:pos x="2147483647" y="620"/>
              </a:cxn>
              <a:cxn ang="0">
                <a:pos x="2147483647" y="619"/>
              </a:cxn>
              <a:cxn ang="0">
                <a:pos x="2147483647" y="620"/>
              </a:cxn>
              <a:cxn ang="0">
                <a:pos x="2147483647" y="604"/>
              </a:cxn>
              <a:cxn ang="0">
                <a:pos x="2147483647" y="591"/>
              </a:cxn>
              <a:cxn ang="0">
                <a:pos x="2147483647" y="562"/>
              </a:cxn>
              <a:cxn ang="0">
                <a:pos x="2147483647" y="536"/>
              </a:cxn>
              <a:cxn ang="0">
                <a:pos x="2147483647" y="496"/>
              </a:cxn>
              <a:cxn ang="0">
                <a:pos x="2147483647" y="459"/>
              </a:cxn>
              <a:cxn ang="0">
                <a:pos x="2147483647" y="413"/>
              </a:cxn>
              <a:cxn ang="0">
                <a:pos x="2147483647" y="368"/>
              </a:cxn>
              <a:cxn ang="0">
                <a:pos x="2147483647" y="321"/>
              </a:cxn>
              <a:cxn ang="0">
                <a:pos x="2147483647" y="273"/>
              </a:cxn>
              <a:cxn ang="0">
                <a:pos x="2147483647" y="229"/>
              </a:cxn>
              <a:cxn ang="0">
                <a:pos x="2147483647" y="183"/>
              </a:cxn>
              <a:cxn ang="0">
                <a:pos x="2147483647" y="146"/>
              </a:cxn>
              <a:cxn ang="0">
                <a:pos x="2147483647" y="106"/>
              </a:cxn>
              <a:cxn ang="0">
                <a:pos x="2147483647" y="80"/>
              </a:cxn>
              <a:cxn ang="0">
                <a:pos x="2147483647" y="50"/>
              </a:cxn>
              <a:cxn ang="0">
                <a:pos x="2147483647" y="38"/>
              </a:cxn>
              <a:cxn ang="0">
                <a:pos x="2147483647" y="22"/>
              </a:cxn>
              <a:cxn ang="0">
                <a:pos x="2147483647" y="1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7778" name="Text Box 2"/>
          <p:cNvSpPr txBox="1"/>
          <p:nvPr/>
        </p:nvSpPr>
        <p:spPr>
          <a:xfrm>
            <a:off x="1704975" y="1557338"/>
            <a:ext cx="878903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2.What are Andy's favorite TV shows?  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87779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2208213" y="2925763"/>
            <a:ext cx="532923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Talk shows.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8802" name="Text Box 2"/>
          <p:cNvSpPr txBox="1"/>
          <p:nvPr/>
        </p:nvSpPr>
        <p:spPr>
          <a:xfrm>
            <a:off x="1704975" y="188913"/>
            <a:ext cx="59039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Circle the answers.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88803" name="Picture 3" descr="rj00080_看图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3688" y="1052513"/>
            <a:ext cx="9064625" cy="561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花边圆形2 255"/>
          <p:cNvSpPr/>
          <p:nvPr/>
        </p:nvSpPr>
        <p:spPr>
          <a:xfrm>
            <a:off x="3792538" y="3860800"/>
            <a:ext cx="2806700" cy="646113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280234" y="0"/>
              </a:cxn>
              <a:cxn ang="0">
                <a:pos x="6587051" y="0"/>
              </a:cxn>
              <a:cxn ang="0">
                <a:pos x="3127456" y="0"/>
              </a:cxn>
              <a:cxn ang="0">
                <a:pos x="3739842" y="0"/>
              </a:cxn>
              <a:cxn ang="0">
                <a:pos x="3940272" y="0"/>
              </a:cxn>
              <a:cxn ang="0">
                <a:pos x="4419231" y="0"/>
              </a:cxn>
              <a:cxn ang="0">
                <a:pos x="4904283" y="0"/>
              </a:cxn>
              <a:cxn ang="0">
                <a:pos x="5308353" y="0"/>
              </a:cxn>
              <a:cxn ang="0">
                <a:pos x="5726365" y="0"/>
              </a:cxn>
              <a:cxn ang="0">
                <a:pos x="6013956" y="0"/>
              </a:cxn>
              <a:cxn ang="0">
                <a:pos x="6324010" y="0"/>
              </a:cxn>
              <a:cxn ang="0">
                <a:pos x="6466974" y="0"/>
              </a:cxn>
              <a:cxn ang="0">
                <a:pos x="6638732" y="0"/>
              </a:cxn>
              <a:cxn ang="0">
                <a:pos x="6623077" y="0"/>
              </a:cxn>
              <a:cxn ang="0">
                <a:pos x="6632393" y="0"/>
              </a:cxn>
              <a:cxn ang="0">
                <a:pos x="6466974" y="0"/>
              </a:cxn>
              <a:cxn ang="0">
                <a:pos x="6326865" y="0"/>
              </a:cxn>
              <a:cxn ang="0">
                <a:pos x="6013956" y="0"/>
              </a:cxn>
              <a:cxn ang="0">
                <a:pos x="5730812" y="0"/>
              </a:cxn>
              <a:cxn ang="0">
                <a:pos x="5308349" y="0"/>
              </a:cxn>
              <a:cxn ang="0">
                <a:pos x="4909889" y="0"/>
              </a:cxn>
              <a:cxn ang="0">
                <a:pos x="4419229" y="0"/>
              </a:cxn>
              <a:cxn ang="0">
                <a:pos x="3944468" y="0"/>
              </a:cxn>
              <a:cxn ang="0">
                <a:pos x="3433646" y="0"/>
              </a:cxn>
              <a:cxn ang="0">
                <a:pos x="2922826" y="0"/>
              </a:cxn>
              <a:cxn ang="0">
                <a:pos x="2448054" y="0"/>
              </a:cxn>
              <a:cxn ang="0">
                <a:pos x="1957397" y="0"/>
              </a:cxn>
              <a:cxn ang="0">
                <a:pos x="1558939" y="0"/>
              </a:cxn>
              <a:cxn ang="0">
                <a:pos x="1131560" y="0"/>
              </a:cxn>
              <a:cxn ang="0">
                <a:pos x="853334" y="0"/>
              </a:cxn>
              <a:cxn ang="0">
                <a:pos x="532858" y="0"/>
              </a:cxn>
              <a:cxn ang="0">
                <a:pos x="400303" y="0"/>
              </a:cxn>
              <a:cxn ang="0">
                <a:pos x="228554" y="0"/>
              </a:cxn>
              <a:cxn ang="0">
                <a:pos x="244204" y="0"/>
              </a:cxn>
              <a:cxn ang="0">
                <a:pos x="228555" y="0"/>
              </a:cxn>
              <a:cxn ang="0">
                <a:pos x="400303" y="0"/>
              </a:cxn>
              <a:cxn ang="0">
                <a:pos x="532853" y="0"/>
              </a:cxn>
              <a:cxn ang="0">
                <a:pos x="853335" y="0"/>
              </a:cxn>
              <a:cxn ang="0">
                <a:pos x="1131566" y="0"/>
              </a:cxn>
              <a:cxn ang="0">
                <a:pos x="1558940" y="0"/>
              </a:cxn>
              <a:cxn ang="0">
                <a:pos x="1955619" y="0"/>
              </a:cxn>
              <a:cxn ang="0">
                <a:pos x="2448056" y="0"/>
              </a:cxn>
              <a:cxn ang="0">
                <a:pos x="2923976" y="0"/>
              </a:cxn>
              <a:cxn ang="0">
                <a:pos x="3127456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9826" name="Text Box 2"/>
          <p:cNvSpPr txBox="1"/>
          <p:nvPr/>
        </p:nvSpPr>
        <p:spPr>
          <a:xfrm>
            <a:off x="1631950" y="1557338"/>
            <a:ext cx="8929688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3.What are Yaoyao's favorite TV shows? 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89827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20484" name="Text Box 4"/>
          <p:cNvSpPr txBox="1"/>
          <p:nvPr/>
        </p:nvSpPr>
        <p:spPr>
          <a:xfrm>
            <a:off x="2784475" y="2854325"/>
            <a:ext cx="5329238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News shows.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0850" name="Text Box 2"/>
          <p:cNvSpPr txBox="1"/>
          <p:nvPr/>
        </p:nvSpPr>
        <p:spPr>
          <a:xfrm>
            <a:off x="1704975" y="188913"/>
            <a:ext cx="59039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Circle the answers.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90851" name="Picture 3" descr="rj00080_看图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5275" y="982663"/>
            <a:ext cx="9064625" cy="561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花边圆形2 255"/>
          <p:cNvSpPr/>
          <p:nvPr/>
        </p:nvSpPr>
        <p:spPr>
          <a:xfrm>
            <a:off x="2711450" y="4870450"/>
            <a:ext cx="4105275" cy="644525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26870600" y="0"/>
              </a:cxn>
              <a:cxn ang="0">
                <a:pos x="631605700" y="0"/>
              </a:cxn>
              <a:cxn ang="0">
                <a:pos x="299878381" y="0"/>
              </a:cxn>
              <a:cxn ang="0">
                <a:pos x="358597577" y="0"/>
              </a:cxn>
              <a:cxn ang="0">
                <a:pos x="377816729" y="0"/>
              </a:cxn>
              <a:cxn ang="0">
                <a:pos x="423742044" y="0"/>
              </a:cxn>
              <a:cxn ang="0">
                <a:pos x="470251743" y="0"/>
              </a:cxn>
              <a:cxn ang="0">
                <a:pos x="508995490" y="0"/>
              </a:cxn>
              <a:cxn ang="0">
                <a:pos x="549077582" y="0"/>
              </a:cxn>
              <a:cxn ang="0">
                <a:pos x="576653161" y="0"/>
              </a:cxn>
              <a:cxn ang="0">
                <a:pos x="606383089" y="0"/>
              </a:cxn>
              <a:cxn ang="0">
                <a:pos x="620092284" y="0"/>
              </a:cxn>
              <a:cxn ang="0">
                <a:pos x="636560620" y="0"/>
              </a:cxn>
              <a:cxn ang="0">
                <a:pos x="635059806" y="0"/>
              </a:cxn>
              <a:cxn ang="0">
                <a:pos x="635952171" y="0"/>
              </a:cxn>
              <a:cxn ang="0">
                <a:pos x="620092284" y="0"/>
              </a:cxn>
              <a:cxn ang="0">
                <a:pos x="606657256" y="0"/>
              </a:cxn>
              <a:cxn ang="0">
                <a:pos x="576653161" y="0"/>
              </a:cxn>
              <a:cxn ang="0">
                <a:pos x="549504471" y="0"/>
              </a:cxn>
              <a:cxn ang="0">
                <a:pos x="508995490" y="0"/>
              </a:cxn>
              <a:cxn ang="0">
                <a:pos x="470789518" y="0"/>
              </a:cxn>
              <a:cxn ang="0">
                <a:pos x="423742044" y="0"/>
              </a:cxn>
              <a:cxn ang="0">
                <a:pos x="378219045" y="0"/>
              </a:cxn>
              <a:cxn ang="0">
                <a:pos x="329238080" y="0"/>
              </a:cxn>
              <a:cxn ang="0">
                <a:pos x="280257522" y="0"/>
              </a:cxn>
              <a:cxn ang="0">
                <a:pos x="234733710" y="0"/>
              </a:cxn>
              <a:cxn ang="0">
                <a:pos x="187686592" y="0"/>
              </a:cxn>
              <a:cxn ang="0">
                <a:pos x="149480112" y="0"/>
              </a:cxn>
              <a:cxn ang="0">
                <a:pos x="108500883" y="0"/>
              </a:cxn>
              <a:cxn ang="0">
                <a:pos x="81822365" y="0"/>
              </a:cxn>
              <a:cxn ang="0">
                <a:pos x="51093413" y="0"/>
              </a:cxn>
              <a:cxn ang="0">
                <a:pos x="38383509" y="0"/>
              </a:cxn>
              <a:cxn ang="0">
                <a:pos x="21914975" y="0"/>
              </a:cxn>
              <a:cxn ang="0">
                <a:pos x="23415726" y="0"/>
              </a:cxn>
              <a:cxn ang="0">
                <a:pos x="21915179" y="0"/>
              </a:cxn>
              <a:cxn ang="0">
                <a:pos x="38383509" y="0"/>
              </a:cxn>
              <a:cxn ang="0">
                <a:pos x="51093236" y="0"/>
              </a:cxn>
              <a:cxn ang="0">
                <a:pos x="81822466" y="0"/>
              </a:cxn>
              <a:cxn ang="0">
                <a:pos x="108500984" y="0"/>
              </a:cxn>
              <a:cxn ang="0">
                <a:pos x="149480315" y="0"/>
              </a:cxn>
              <a:cxn ang="0">
                <a:pos x="187516405" y="0"/>
              </a:cxn>
              <a:cxn ang="0">
                <a:pos x="234734116" y="0"/>
              </a:cxn>
              <a:cxn ang="0">
                <a:pos x="280368205" y="0"/>
              </a:cxn>
              <a:cxn ang="0">
                <a:pos x="299878381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ext Box 2"/>
          <p:cNvSpPr txBox="1"/>
          <p:nvPr/>
        </p:nvSpPr>
        <p:spPr>
          <a:xfrm>
            <a:off x="1992313" y="4006850"/>
            <a:ext cx="8497887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 you usually do at home?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573443" name="Picture 3" descr="u=2095082606,1780087811&amp;fm=21&amp;gp=0"/>
          <p:cNvPicPr>
            <a:picLocks noChangeAspect="1"/>
          </p:cNvPicPr>
          <p:nvPr/>
        </p:nvPicPr>
        <p:blipFill>
          <a:blip r:embed="rId1"/>
          <a:srcRect r="-1335" b="5498"/>
          <a:stretch>
            <a:fillRect/>
          </a:stretch>
        </p:blipFill>
        <p:spPr>
          <a:xfrm>
            <a:off x="2279650" y="693738"/>
            <a:ext cx="3097213" cy="3360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44" name="Picture 4" descr="u=2493570618,3755417177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600" y="620713"/>
            <a:ext cx="2720975" cy="3313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1" name="Text Box 5"/>
          <p:cNvSpPr txBox="1"/>
          <p:nvPr/>
        </p:nvSpPr>
        <p:spPr>
          <a:xfrm>
            <a:off x="1992313" y="5013325"/>
            <a:ext cx="80645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 usually </a:t>
            </a: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sweep the floor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573446" name="Text Box 6"/>
          <p:cNvSpPr txBox="1"/>
          <p:nvPr/>
        </p:nvSpPr>
        <p:spPr>
          <a:xfrm>
            <a:off x="1776413" y="188913"/>
            <a:ext cx="375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talk.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/>
      <p:bldP spid="4101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1874" name="Text Box 2"/>
          <p:cNvSpPr txBox="1"/>
          <p:nvPr/>
        </p:nvSpPr>
        <p:spPr>
          <a:xfrm>
            <a:off x="1560513" y="1557338"/>
            <a:ext cx="897318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4.What are Binbin's favorite TV shows? 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1875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2208213" y="2925763"/>
            <a:ext cx="532923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Quiz shows.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92898" name="Picture 2" descr="rj00081_看图王"/>
          <p:cNvPicPr>
            <a:picLocks noChangeAspect="1"/>
          </p:cNvPicPr>
          <p:nvPr/>
        </p:nvPicPr>
        <p:blipFill>
          <a:blip r:embed="rId1"/>
          <a:srcRect l="47299" t="15187" r="21790" b="77121"/>
          <a:stretch>
            <a:fillRect/>
          </a:stretch>
        </p:blipFill>
        <p:spPr>
          <a:xfrm>
            <a:off x="1809750" y="3714750"/>
            <a:ext cx="7392988" cy="2870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2899" name="Picture 3" descr="rj00081_看图王"/>
          <p:cNvPicPr>
            <a:picLocks noChangeAspect="1"/>
          </p:cNvPicPr>
          <p:nvPr/>
        </p:nvPicPr>
        <p:blipFill>
          <a:blip r:embed="rId1"/>
          <a:srcRect l="6676" t="15129" r="55766" b="77159"/>
          <a:stretch>
            <a:fillRect/>
          </a:stretch>
        </p:blipFill>
        <p:spPr>
          <a:xfrm>
            <a:off x="1776413" y="1052513"/>
            <a:ext cx="4792662" cy="2024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2900" name="Text Box 4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write.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23557" name="Text Box 5"/>
          <p:cNvSpPr txBox="1"/>
          <p:nvPr/>
        </p:nvSpPr>
        <p:spPr>
          <a:xfrm>
            <a:off x="2208213" y="4797425"/>
            <a:ext cx="17145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Yes.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8" name="Text Box 6"/>
          <p:cNvSpPr txBox="1"/>
          <p:nvPr/>
        </p:nvSpPr>
        <p:spPr>
          <a:xfrm>
            <a:off x="6527800" y="4797425"/>
            <a:ext cx="17145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No.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9" name="Text Box 7"/>
          <p:cNvSpPr txBox="1"/>
          <p:nvPr/>
        </p:nvSpPr>
        <p:spPr>
          <a:xfrm>
            <a:off x="1825625" y="5715000"/>
            <a:ext cx="27352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Water the plants.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0" name="Text Box 8"/>
          <p:cNvSpPr txBox="1"/>
          <p:nvPr/>
        </p:nvSpPr>
        <p:spPr>
          <a:xfrm>
            <a:off x="5881688" y="5643563"/>
            <a:ext cx="27368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Sweep the floor.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/>
      <p:bldP spid="23558" grpId="0" bldLvl="0"/>
      <p:bldP spid="23559" grpId="0" bldLvl="0"/>
      <p:bldP spid="23560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93922" name="Picture 2" descr="rj00081_看图王"/>
          <p:cNvPicPr>
            <a:picLocks noChangeAspect="1"/>
          </p:cNvPicPr>
          <p:nvPr/>
        </p:nvPicPr>
        <p:blipFill>
          <a:blip r:embed="rId1"/>
          <a:srcRect l="47299" t="15187" r="21790" b="77121"/>
          <a:stretch>
            <a:fillRect/>
          </a:stretch>
        </p:blipFill>
        <p:spPr>
          <a:xfrm>
            <a:off x="1809750" y="3714750"/>
            <a:ext cx="7392988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3923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write.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24580" name="Text Box 4"/>
          <p:cNvSpPr txBox="1"/>
          <p:nvPr/>
        </p:nvSpPr>
        <p:spPr>
          <a:xfrm>
            <a:off x="2208213" y="4797425"/>
            <a:ext cx="17145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Yes.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1" name="Text Box 5"/>
          <p:cNvSpPr txBox="1"/>
          <p:nvPr/>
        </p:nvSpPr>
        <p:spPr>
          <a:xfrm>
            <a:off x="6527800" y="4797425"/>
            <a:ext cx="17145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No.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2" name="Text Box 6"/>
          <p:cNvSpPr txBox="1"/>
          <p:nvPr/>
        </p:nvSpPr>
        <p:spPr>
          <a:xfrm>
            <a:off x="1897063" y="5715000"/>
            <a:ext cx="27352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News shows.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3" name="Text Box 7"/>
          <p:cNvSpPr txBox="1"/>
          <p:nvPr/>
        </p:nvSpPr>
        <p:spPr>
          <a:xfrm>
            <a:off x="6145213" y="5643563"/>
            <a:ext cx="27368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Nature shows.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3928" name="文本框 1"/>
          <p:cNvSpPr txBox="1"/>
          <p:nvPr/>
        </p:nvSpPr>
        <p:spPr>
          <a:xfrm>
            <a:off x="1897063" y="1714500"/>
            <a:ext cx="72009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dirty="0">
                <a:latin typeface="Arial" panose="020B0604020202020204" pitchFamily="34" charset="0"/>
              </a:rPr>
              <a:t>Do you like watching TV?</a:t>
            </a:r>
            <a:endParaRPr lang="en-US" altLang="zh-CN" sz="3600" dirty="0">
              <a:latin typeface="Arial" panose="020B0604020202020204" pitchFamily="34" charset="0"/>
            </a:endParaRPr>
          </a:p>
          <a:p>
            <a:r>
              <a:rPr lang="en-US" altLang="zh-CN" sz="3600" dirty="0">
                <a:latin typeface="Arial" panose="020B0604020202020204" pitchFamily="34" charset="0"/>
              </a:rPr>
              <a:t>What’s your favourite TV show?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/>
      <p:bldP spid="24581" grpId="0" bldLvl="0"/>
      <p:bldP spid="24582" grpId="0" bldLvl="0"/>
      <p:bldP spid="24583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94946" name="Picture 2" descr="rj00081_看图王"/>
          <p:cNvPicPr>
            <a:picLocks noChangeAspect="1"/>
          </p:cNvPicPr>
          <p:nvPr/>
        </p:nvPicPr>
        <p:blipFill>
          <a:blip r:embed="rId1"/>
          <a:srcRect l="47299" t="15187" r="21790" b="77121"/>
          <a:stretch>
            <a:fillRect/>
          </a:stretch>
        </p:blipFill>
        <p:spPr>
          <a:xfrm>
            <a:off x="1809750" y="3714750"/>
            <a:ext cx="7392988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4947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write.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25604" name="Text Box 4"/>
          <p:cNvSpPr txBox="1"/>
          <p:nvPr/>
        </p:nvSpPr>
        <p:spPr>
          <a:xfrm>
            <a:off x="6453188" y="4857750"/>
            <a:ext cx="17145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Yes.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5" name="Text Box 5"/>
          <p:cNvSpPr txBox="1"/>
          <p:nvPr/>
        </p:nvSpPr>
        <p:spPr>
          <a:xfrm>
            <a:off x="2452688" y="4857750"/>
            <a:ext cx="17145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No.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6" name="Text Box 6"/>
          <p:cNvSpPr txBox="1"/>
          <p:nvPr/>
        </p:nvSpPr>
        <p:spPr>
          <a:xfrm>
            <a:off x="2166938" y="5715000"/>
            <a:ext cx="27352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60yuan.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7" name="Text Box 7"/>
          <p:cNvSpPr txBox="1"/>
          <p:nvPr/>
        </p:nvSpPr>
        <p:spPr>
          <a:xfrm>
            <a:off x="6024563" y="5643563"/>
            <a:ext cx="27368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75yuan.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94952" name="Picture 8" descr="rj00081_看图王"/>
          <p:cNvPicPr>
            <a:picLocks noChangeAspect="1"/>
          </p:cNvPicPr>
          <p:nvPr/>
        </p:nvPicPr>
        <p:blipFill>
          <a:blip r:embed="rId1"/>
          <a:srcRect l="7103" t="29831" r="57050" b="65308"/>
          <a:stretch>
            <a:fillRect/>
          </a:stretch>
        </p:blipFill>
        <p:spPr>
          <a:xfrm>
            <a:off x="1633538" y="1052513"/>
            <a:ext cx="8569325" cy="15795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ldLvl="0"/>
      <p:bldP spid="25605" grpId="0" bldLvl="0"/>
      <p:bldP spid="25606" grpId="0" bldLvl="0"/>
      <p:bldP spid="25607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5970" name="矩形 2"/>
          <p:cNvSpPr/>
          <p:nvPr/>
        </p:nvSpPr>
        <p:spPr>
          <a:xfrm>
            <a:off x="4169569" y="7651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FF00FF"/>
                </a:solidFill>
                <a:latin typeface="Calibri" panose="020F0502020204030204" charset="0"/>
                <a:sym typeface="Calibri" panose="020F0502020204030204" charset="0"/>
              </a:rPr>
              <a:t>Homework</a:t>
            </a:r>
            <a:r>
              <a:rPr lang="en-US" altLang="zh-CN" sz="5400" b="1" dirty="0">
                <a:solidFill>
                  <a:srgbClr val="FFF2ED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F2ED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595971" name="TextBox 3"/>
          <p:cNvSpPr/>
          <p:nvPr/>
        </p:nvSpPr>
        <p:spPr>
          <a:xfrm>
            <a:off x="2784475" y="2565400"/>
            <a:ext cx="6840538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1.和同学一起所学的话题。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  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2. 复习词汇以及对话。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4466" name="Text Box 2"/>
          <p:cNvSpPr txBox="1"/>
          <p:nvPr/>
        </p:nvSpPr>
        <p:spPr>
          <a:xfrm>
            <a:off x="1703388" y="188913"/>
            <a:ext cx="23764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Pairwork.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pic>
        <p:nvPicPr>
          <p:cNvPr id="574467" name="Picture 3" descr="u=4162035804,1380922495&amp;fm=21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0" y="1000125"/>
            <a:ext cx="2614613" cy="280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4468" name="Picture 4" descr="u=3969916624,1179377433&amp;fm=21&amp;gp=0"/>
          <p:cNvPicPr>
            <a:picLocks noChangeAspect="1"/>
          </p:cNvPicPr>
          <p:nvPr/>
        </p:nvPicPr>
        <p:blipFill>
          <a:blip r:embed="rId2"/>
          <a:srcRect r="836" b="10545"/>
          <a:stretch>
            <a:fillRect/>
          </a:stretch>
        </p:blipFill>
        <p:spPr>
          <a:xfrm>
            <a:off x="8239125" y="1285875"/>
            <a:ext cx="2339975" cy="2160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4469" name="Picture 5" descr="u=448214038,3828977473&amp;fm=21&amp;gp=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5750" y="1436688"/>
            <a:ext cx="2592388" cy="220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4470" name="Picture 6" descr="u=2493570618,3755417177&amp;fm=21&amp;gp=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9688" y="1201738"/>
            <a:ext cx="2006600" cy="2441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7" name="Text Box 7"/>
          <p:cNvSpPr txBox="1"/>
          <p:nvPr/>
        </p:nvSpPr>
        <p:spPr>
          <a:xfrm>
            <a:off x="1920875" y="3857625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 you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8" name="Text Box 8"/>
          <p:cNvSpPr txBox="1"/>
          <p:nvPr/>
        </p:nvSpPr>
        <p:spPr>
          <a:xfrm>
            <a:off x="1920875" y="4830763"/>
            <a:ext cx="88582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 usually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bldLvl="0"/>
      <p:bldP spid="5128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5490" name="Text Box 2"/>
          <p:cNvSpPr txBox="1"/>
          <p:nvPr/>
        </p:nvSpPr>
        <p:spPr>
          <a:xfrm>
            <a:off x="5940425" y="32464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575491" name="Picture 3" descr="u=1224729962,3935305758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0513" y="476250"/>
            <a:ext cx="3313112" cy="3298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5492" name="Picture 4" descr="u=448214038,3828977473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975" y="3644900"/>
            <a:ext cx="3608388" cy="2305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Text Box 5"/>
          <p:cNvSpPr txBox="1"/>
          <p:nvPr/>
        </p:nvSpPr>
        <p:spPr>
          <a:xfrm>
            <a:off x="5592763" y="2276475"/>
            <a:ext cx="5040312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does your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…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50" name="Text Box 6"/>
          <p:cNvSpPr txBox="1"/>
          <p:nvPr/>
        </p:nvSpPr>
        <p:spPr>
          <a:xfrm>
            <a:off x="5592763" y="4292600"/>
            <a:ext cx="4824412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B:She/He usually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takes out the rubbish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575495" name="Text Box 7"/>
          <p:cNvSpPr txBox="1"/>
          <p:nvPr/>
        </p:nvSpPr>
        <p:spPr>
          <a:xfrm>
            <a:off x="5953125" y="404813"/>
            <a:ext cx="375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talk.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6514" name="Text Box 2"/>
          <p:cNvSpPr txBox="1"/>
          <p:nvPr/>
        </p:nvSpPr>
        <p:spPr>
          <a:xfrm>
            <a:off x="5940425" y="32464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576515" name="Picture 3" descr="u=3969916624,1179377433&amp;fm=21&amp;gp=0"/>
          <p:cNvPicPr>
            <a:picLocks noChangeAspect="1"/>
          </p:cNvPicPr>
          <p:nvPr/>
        </p:nvPicPr>
        <p:blipFill>
          <a:blip r:embed="rId1"/>
          <a:srcRect r="836" b="10545"/>
          <a:stretch>
            <a:fillRect/>
          </a:stretch>
        </p:blipFill>
        <p:spPr>
          <a:xfrm>
            <a:off x="1776413" y="1054100"/>
            <a:ext cx="3314700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6516" name="Picture 4" descr="u=3692450434,261362334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413" y="3141663"/>
            <a:ext cx="3451225" cy="2592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3" name="Text Box 5"/>
          <p:cNvSpPr txBox="1"/>
          <p:nvPr/>
        </p:nvSpPr>
        <p:spPr>
          <a:xfrm>
            <a:off x="5448300" y="1052513"/>
            <a:ext cx="5040313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does your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…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4" name="Text Box 6"/>
          <p:cNvSpPr txBox="1"/>
          <p:nvPr/>
        </p:nvSpPr>
        <p:spPr>
          <a:xfrm>
            <a:off x="5521325" y="3502025"/>
            <a:ext cx="4824413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B:She/He usually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cleans the bedroom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576519" name="Text Box 7"/>
          <p:cNvSpPr txBox="1"/>
          <p:nvPr/>
        </p:nvSpPr>
        <p:spPr>
          <a:xfrm>
            <a:off x="5953125" y="404813"/>
            <a:ext cx="375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talk.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ldLvl="0"/>
      <p:bldP spid="7174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7538" name="Picture 2" descr="u=3826327833,1466362236&amp;fm=116&amp;gp=0"/>
          <p:cNvPicPr>
            <a:picLocks noChangeAspect="1"/>
          </p:cNvPicPr>
          <p:nvPr/>
        </p:nvPicPr>
        <p:blipFill>
          <a:blip r:embed="rId1"/>
          <a:srcRect r="-1544" b="6290"/>
          <a:stretch>
            <a:fillRect/>
          </a:stretch>
        </p:blipFill>
        <p:spPr>
          <a:xfrm>
            <a:off x="7321550" y="117475"/>
            <a:ext cx="2365375" cy="1776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7539" name="Picture 3" descr="u=1908476570,3500138221&amp;fm=21&amp;gp=0"/>
          <p:cNvPicPr>
            <a:picLocks noChangeAspect="1"/>
          </p:cNvPicPr>
          <p:nvPr/>
        </p:nvPicPr>
        <p:blipFill>
          <a:blip r:embed="rId2"/>
          <a:srcRect l="53372" r="-259" b="6363"/>
          <a:stretch>
            <a:fillRect/>
          </a:stretch>
        </p:blipFill>
        <p:spPr>
          <a:xfrm>
            <a:off x="7969250" y="3860800"/>
            <a:ext cx="2225675" cy="2305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7540" name="Picture 4" descr="u=719265933,2803519412&amp;fm=116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888" y="1628775"/>
            <a:ext cx="2597150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7541" name="Picture 5" descr="u=1079415911,503082138&amp;fm=21&amp;gp=0"/>
          <p:cNvPicPr>
            <a:picLocks noChangeAspect="1"/>
          </p:cNvPicPr>
          <p:nvPr/>
        </p:nvPicPr>
        <p:blipFill>
          <a:blip r:embed="rId4"/>
          <a:srcRect t="14514"/>
          <a:stretch>
            <a:fillRect/>
          </a:stretch>
        </p:blipFill>
        <p:spPr>
          <a:xfrm>
            <a:off x="7824788" y="2781300"/>
            <a:ext cx="2333625" cy="1149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8" name="Text Box 6"/>
          <p:cNvSpPr txBox="1"/>
          <p:nvPr/>
        </p:nvSpPr>
        <p:spPr>
          <a:xfrm>
            <a:off x="1704975" y="1557338"/>
            <a:ext cx="5688013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 want  to buy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a pen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is it?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9" name="Text Box 7"/>
          <p:cNvSpPr txBox="1"/>
          <p:nvPr/>
        </p:nvSpPr>
        <p:spPr>
          <a:xfrm>
            <a:off x="1704975" y="3068638"/>
            <a:ext cx="34544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B:It's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40 yuan.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0" name="Text Box 8"/>
          <p:cNvSpPr txBox="1"/>
          <p:nvPr/>
        </p:nvSpPr>
        <p:spPr>
          <a:xfrm>
            <a:off x="1631950" y="4005263"/>
            <a:ext cx="4681538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A:I'll take it.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77545" name="Text Box 9"/>
          <p:cNvSpPr txBox="1"/>
          <p:nvPr/>
        </p:nvSpPr>
        <p:spPr>
          <a:xfrm>
            <a:off x="1631950" y="620713"/>
            <a:ext cx="375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talk.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ldLvl="0"/>
      <p:bldP spid="8199" grpId="0" bldLvl="0"/>
      <p:bldP spid="8200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8562" name="Picture 2" descr="rj00052_看图王"/>
          <p:cNvPicPr>
            <a:picLocks noChangeAspect="1"/>
          </p:cNvPicPr>
          <p:nvPr/>
        </p:nvPicPr>
        <p:blipFill>
          <a:blip r:embed="rId1"/>
          <a:srcRect l="7957" t="13000" r="7930" b="57333"/>
          <a:stretch>
            <a:fillRect/>
          </a:stretch>
        </p:blipFill>
        <p:spPr>
          <a:xfrm>
            <a:off x="1919288" y="765175"/>
            <a:ext cx="8353425" cy="3311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8563" name="Text Box 3"/>
          <p:cNvSpPr txBox="1"/>
          <p:nvPr/>
        </p:nvSpPr>
        <p:spPr>
          <a:xfrm>
            <a:off x="1703388" y="188913"/>
            <a:ext cx="23764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Pairwork.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1524000" y="3860800"/>
            <a:ext cx="4824413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A:I want  to buy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is it 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1703388" y="5013325"/>
            <a:ext cx="345598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B:It's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22" name="Text Box 6"/>
          <p:cNvSpPr txBox="1"/>
          <p:nvPr/>
        </p:nvSpPr>
        <p:spPr>
          <a:xfrm>
            <a:off x="1631950" y="5805488"/>
            <a:ext cx="46799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A:I'll take it.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/>
      <p:bldP spid="9221" grpId="0" bldLvl="0"/>
      <p:bldP spid="9222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5521325" y="549275"/>
            <a:ext cx="489585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are your favorite TV shows?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3" name="Text Box 3"/>
          <p:cNvSpPr txBox="1"/>
          <p:nvPr/>
        </p:nvSpPr>
        <p:spPr>
          <a:xfrm>
            <a:off x="5521325" y="1844675"/>
            <a:ext cx="5111750" cy="2214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B:My favorite TV shows are </a:t>
            </a:r>
            <a:r>
              <a:rPr lang="zh-CN" altLang="en-US" sz="4000" b="1" dirty="0">
                <a:latin typeface="Times New Roman" panose="02020603050405020304" pitchFamily="18" charset="0"/>
              </a:rPr>
              <a:t>sports shows. </a:t>
            </a:r>
            <a:endParaRPr lang="zh-CN" altLang="en-US" sz="4000" b="1" dirty="0"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5" name="Text Box 5"/>
          <p:cNvSpPr txBox="1"/>
          <p:nvPr/>
        </p:nvSpPr>
        <p:spPr>
          <a:xfrm>
            <a:off x="5521325" y="3789363"/>
            <a:ext cx="489585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A:When do you usually watch them?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79589" name="Text Box 6"/>
          <p:cNvSpPr txBox="1"/>
          <p:nvPr/>
        </p:nvSpPr>
        <p:spPr>
          <a:xfrm>
            <a:off x="5940425" y="32464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0247" name="Text Box 7"/>
          <p:cNvSpPr txBox="1"/>
          <p:nvPr/>
        </p:nvSpPr>
        <p:spPr>
          <a:xfrm>
            <a:off x="5592763" y="5013325"/>
            <a:ext cx="48958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B:On Friday.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79591" name="Text Box 8"/>
          <p:cNvSpPr txBox="1"/>
          <p:nvPr/>
        </p:nvSpPr>
        <p:spPr>
          <a:xfrm>
            <a:off x="1631950" y="620713"/>
            <a:ext cx="375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talk.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79592" name="Picture 10" descr="c:\documents and settings\administrator\application data\360se6\User Data\temp\218586_115858009104_2.jpg"/>
          <p:cNvPicPr>
            <a:picLocks noChangeAspect="1"/>
          </p:cNvPicPr>
          <p:nvPr/>
        </p:nvPicPr>
        <p:blipFill>
          <a:blip r:embed="rId1"/>
          <a:srcRect r="1627" b="8824"/>
          <a:stretch>
            <a:fillRect/>
          </a:stretch>
        </p:blipFill>
        <p:spPr>
          <a:xfrm>
            <a:off x="1847850" y="1916113"/>
            <a:ext cx="3600450" cy="22336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  <p:bldP spid="10245" grpId="0"/>
      <p:bldP spid="102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2"/>
          <p:cNvSpPr txBox="1"/>
          <p:nvPr/>
        </p:nvSpPr>
        <p:spPr>
          <a:xfrm>
            <a:off x="5521325" y="549275"/>
            <a:ext cx="489585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are your favorite TV shows?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7" name="Text Box 3"/>
          <p:cNvSpPr txBox="1"/>
          <p:nvPr/>
        </p:nvSpPr>
        <p:spPr>
          <a:xfrm>
            <a:off x="5521325" y="1844675"/>
            <a:ext cx="5111750" cy="2214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B:My favorite TV shows are </a:t>
            </a:r>
            <a:r>
              <a:rPr lang="zh-CN" altLang="en-US" sz="4000" b="1" dirty="0">
                <a:latin typeface="Times New Roman" panose="02020603050405020304" pitchFamily="18" charset="0"/>
              </a:rPr>
              <a:t>cartoon shows. </a:t>
            </a:r>
            <a:endParaRPr lang="zh-CN" altLang="en-US" sz="4000" b="1" dirty="0"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5521325" y="3789363"/>
            <a:ext cx="489585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A:When do you usually watch them?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80613" name="Text Box 5"/>
          <p:cNvSpPr txBox="1"/>
          <p:nvPr/>
        </p:nvSpPr>
        <p:spPr>
          <a:xfrm>
            <a:off x="5940425" y="32464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1270" name="Text Box 6"/>
          <p:cNvSpPr txBox="1"/>
          <p:nvPr/>
        </p:nvSpPr>
        <p:spPr>
          <a:xfrm>
            <a:off x="5592763" y="5013325"/>
            <a:ext cx="48958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B:On Saturday.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80615" name="Text Box 7"/>
          <p:cNvSpPr txBox="1"/>
          <p:nvPr/>
        </p:nvSpPr>
        <p:spPr>
          <a:xfrm>
            <a:off x="1560513" y="404813"/>
            <a:ext cx="375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talk.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grpSp>
        <p:nvGrpSpPr>
          <p:cNvPr id="580616" name="Group 5"/>
          <p:cNvGrpSpPr>
            <a:grpSpLocks noChangeAspect="1"/>
          </p:cNvGrpSpPr>
          <p:nvPr/>
        </p:nvGrpSpPr>
        <p:grpSpPr>
          <a:xfrm rot="-34561">
            <a:off x="1631950" y="1125538"/>
            <a:ext cx="3384550" cy="3665537"/>
            <a:chOff x="0" y="0"/>
            <a:chExt cx="4378325" cy="2919413"/>
          </a:xfrm>
        </p:grpSpPr>
        <p:pic>
          <p:nvPicPr>
            <p:cNvPr id="580617" name="Picture 6" descr="G:\TV Shows-王静\图片\u=3920270529,1294251663&amp;fm=23&amp;gp=0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4378325" cy="291941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80618" name="Picture 2" descr="G:\TV Shows-王静\图片\u=2097998443,3739593936&amp;fm=23&amp;gp=0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314" y="214314"/>
              <a:ext cx="3929090" cy="250033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/>
      <p:bldP spid="11267" grpId="0" bldLvl="0"/>
      <p:bldP spid="11268" grpId="0" bldLvl="0"/>
      <p:bldP spid="11270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1656</Words>
  <Application>WPS 演示</Application>
  <PresentationFormat>宽屏</PresentationFormat>
  <Paragraphs>186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2018-09-08T15:24:00Z</dcterms:created>
  <dcterms:modified xsi:type="dcterms:W3CDTF">2018-09-08T15:25:21Z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